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68" r:id="rId4"/>
    <p:sldId id="269" r:id="rId5"/>
    <p:sldId id="258" r:id="rId6"/>
    <p:sldId id="259" r:id="rId7"/>
    <p:sldId id="260" r:id="rId8"/>
    <p:sldId id="261" r:id="rId9"/>
    <p:sldId id="262" r:id="rId10"/>
    <p:sldId id="263" r:id="rId11"/>
  </p:sldIdLst>
  <p:sldSz cx="5400675" cy="7200900"/>
  <p:notesSz cx="6858000" cy="9144000"/>
  <p:defaultTextStyle>
    <a:defPPr>
      <a:defRPr lang="en-US"/>
    </a:defPPr>
    <a:lvl1pPr marL="0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9880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19760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29639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39519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49399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59279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69159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79038" algn="l" defTabSz="81976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-2224" y="-72"/>
      </p:cViewPr>
      <p:guideLst>
        <p:guide orient="horz" pos="2268"/>
        <p:guide pos="17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2236949"/>
            <a:ext cx="4590574" cy="15435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102" y="4080510"/>
            <a:ext cx="3780473" cy="184023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9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9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9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9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9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59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6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79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10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111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15489" y="288372"/>
            <a:ext cx="1215153" cy="61441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35" y="288372"/>
            <a:ext cx="3555445" cy="61441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816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664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616" y="4627246"/>
            <a:ext cx="4590574" cy="1430179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616" y="3052051"/>
            <a:ext cx="4590574" cy="1575196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98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197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2963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63951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204939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45927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86915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279038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863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0035" y="1680212"/>
            <a:ext cx="2385299" cy="4752261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5344" y="1680212"/>
            <a:ext cx="2385299" cy="4752261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846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034" y="1611869"/>
            <a:ext cx="2386237" cy="671750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09880" indent="0">
              <a:buNone/>
              <a:defRPr sz="1800" b="1"/>
            </a:lvl2pPr>
            <a:lvl3pPr marL="819760" indent="0">
              <a:buNone/>
              <a:defRPr sz="1600" b="1"/>
            </a:lvl3pPr>
            <a:lvl4pPr marL="1229639" indent="0">
              <a:buNone/>
              <a:defRPr sz="1400" b="1"/>
            </a:lvl4pPr>
            <a:lvl5pPr marL="1639519" indent="0">
              <a:buNone/>
              <a:defRPr sz="1400" b="1"/>
            </a:lvl5pPr>
            <a:lvl6pPr marL="2049399" indent="0">
              <a:buNone/>
              <a:defRPr sz="1400" b="1"/>
            </a:lvl6pPr>
            <a:lvl7pPr marL="2459279" indent="0">
              <a:buNone/>
              <a:defRPr sz="1400" b="1"/>
            </a:lvl7pPr>
            <a:lvl8pPr marL="2869159" indent="0">
              <a:buNone/>
              <a:defRPr sz="1400" b="1"/>
            </a:lvl8pPr>
            <a:lvl9pPr marL="3279038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0034" y="2283618"/>
            <a:ext cx="2386237" cy="414885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43470" y="1611869"/>
            <a:ext cx="2387173" cy="671750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09880" indent="0">
              <a:buNone/>
              <a:defRPr sz="1800" b="1"/>
            </a:lvl2pPr>
            <a:lvl3pPr marL="819760" indent="0">
              <a:buNone/>
              <a:defRPr sz="1600" b="1"/>
            </a:lvl3pPr>
            <a:lvl4pPr marL="1229639" indent="0">
              <a:buNone/>
              <a:defRPr sz="1400" b="1"/>
            </a:lvl4pPr>
            <a:lvl5pPr marL="1639519" indent="0">
              <a:buNone/>
              <a:defRPr sz="1400" b="1"/>
            </a:lvl5pPr>
            <a:lvl6pPr marL="2049399" indent="0">
              <a:buNone/>
              <a:defRPr sz="1400" b="1"/>
            </a:lvl6pPr>
            <a:lvl7pPr marL="2459279" indent="0">
              <a:buNone/>
              <a:defRPr sz="1400" b="1"/>
            </a:lvl7pPr>
            <a:lvl8pPr marL="2869159" indent="0">
              <a:buNone/>
              <a:defRPr sz="1400" b="1"/>
            </a:lvl8pPr>
            <a:lvl9pPr marL="3279038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43470" y="2283618"/>
            <a:ext cx="2387173" cy="414885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453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2201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285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35" y="286703"/>
            <a:ext cx="1776785" cy="1220152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1516" y="286704"/>
            <a:ext cx="3019127" cy="6145769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0035" y="1506856"/>
            <a:ext cx="1776785" cy="4925616"/>
          </a:xfrm>
        </p:spPr>
        <p:txBody>
          <a:bodyPr/>
          <a:lstStyle>
            <a:lvl1pPr marL="0" indent="0">
              <a:buNone/>
              <a:defRPr sz="1300"/>
            </a:lvl1pPr>
            <a:lvl2pPr marL="409880" indent="0">
              <a:buNone/>
              <a:defRPr sz="1100"/>
            </a:lvl2pPr>
            <a:lvl3pPr marL="819760" indent="0">
              <a:buNone/>
              <a:defRPr sz="900"/>
            </a:lvl3pPr>
            <a:lvl4pPr marL="1229639" indent="0">
              <a:buNone/>
              <a:defRPr sz="800"/>
            </a:lvl4pPr>
            <a:lvl5pPr marL="1639519" indent="0">
              <a:buNone/>
              <a:defRPr sz="800"/>
            </a:lvl5pPr>
            <a:lvl6pPr marL="2049399" indent="0">
              <a:buNone/>
              <a:defRPr sz="800"/>
            </a:lvl6pPr>
            <a:lvl7pPr marL="2459279" indent="0">
              <a:buNone/>
              <a:defRPr sz="800"/>
            </a:lvl7pPr>
            <a:lvl8pPr marL="2869159" indent="0">
              <a:buNone/>
              <a:defRPr sz="800"/>
            </a:lvl8pPr>
            <a:lvl9pPr marL="3279038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726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571" y="5040632"/>
            <a:ext cx="3240405" cy="595075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58571" y="643414"/>
            <a:ext cx="3240405" cy="4320540"/>
          </a:xfrm>
        </p:spPr>
        <p:txBody>
          <a:bodyPr/>
          <a:lstStyle>
            <a:lvl1pPr marL="0" indent="0">
              <a:buNone/>
              <a:defRPr sz="2900"/>
            </a:lvl1pPr>
            <a:lvl2pPr marL="409880" indent="0">
              <a:buNone/>
              <a:defRPr sz="2500"/>
            </a:lvl2pPr>
            <a:lvl3pPr marL="819760" indent="0">
              <a:buNone/>
              <a:defRPr sz="2200"/>
            </a:lvl3pPr>
            <a:lvl4pPr marL="1229639" indent="0">
              <a:buNone/>
              <a:defRPr sz="1800"/>
            </a:lvl4pPr>
            <a:lvl5pPr marL="1639519" indent="0">
              <a:buNone/>
              <a:defRPr sz="1800"/>
            </a:lvl5pPr>
            <a:lvl6pPr marL="2049399" indent="0">
              <a:buNone/>
              <a:defRPr sz="1800"/>
            </a:lvl6pPr>
            <a:lvl7pPr marL="2459279" indent="0">
              <a:buNone/>
              <a:defRPr sz="1800"/>
            </a:lvl7pPr>
            <a:lvl8pPr marL="2869159" indent="0">
              <a:buNone/>
              <a:defRPr sz="1800"/>
            </a:lvl8pPr>
            <a:lvl9pPr marL="3279038" indent="0">
              <a:buNone/>
              <a:defRPr sz="18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8571" y="5635706"/>
            <a:ext cx="3240405" cy="845105"/>
          </a:xfrm>
        </p:spPr>
        <p:txBody>
          <a:bodyPr/>
          <a:lstStyle>
            <a:lvl1pPr marL="0" indent="0">
              <a:buNone/>
              <a:defRPr sz="1300"/>
            </a:lvl1pPr>
            <a:lvl2pPr marL="409880" indent="0">
              <a:buNone/>
              <a:defRPr sz="1100"/>
            </a:lvl2pPr>
            <a:lvl3pPr marL="819760" indent="0">
              <a:buNone/>
              <a:defRPr sz="900"/>
            </a:lvl3pPr>
            <a:lvl4pPr marL="1229639" indent="0">
              <a:buNone/>
              <a:defRPr sz="800"/>
            </a:lvl4pPr>
            <a:lvl5pPr marL="1639519" indent="0">
              <a:buNone/>
              <a:defRPr sz="800"/>
            </a:lvl5pPr>
            <a:lvl6pPr marL="2049399" indent="0">
              <a:buNone/>
              <a:defRPr sz="800"/>
            </a:lvl6pPr>
            <a:lvl7pPr marL="2459279" indent="0">
              <a:buNone/>
              <a:defRPr sz="800"/>
            </a:lvl7pPr>
            <a:lvl8pPr marL="2869159" indent="0">
              <a:buNone/>
              <a:defRPr sz="800"/>
            </a:lvl8pPr>
            <a:lvl9pPr marL="3279038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95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0034" y="288370"/>
            <a:ext cx="4860608" cy="1200150"/>
          </a:xfrm>
          <a:prstGeom prst="rect">
            <a:avLst/>
          </a:prstGeom>
        </p:spPr>
        <p:txBody>
          <a:bodyPr vert="horz" lIns="81976" tIns="40988" rIns="81976" bIns="4098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034" y="1680212"/>
            <a:ext cx="4860608" cy="4752261"/>
          </a:xfrm>
          <a:prstGeom prst="rect">
            <a:avLst/>
          </a:prstGeom>
        </p:spPr>
        <p:txBody>
          <a:bodyPr vert="horz" lIns="81976" tIns="40988" rIns="81976" bIns="4098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0034" y="6674170"/>
            <a:ext cx="1260158" cy="383381"/>
          </a:xfrm>
          <a:prstGeom prst="rect">
            <a:avLst/>
          </a:prstGeom>
        </p:spPr>
        <p:txBody>
          <a:bodyPr vert="horz" lIns="81976" tIns="40988" rIns="81976" bIns="40988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00CED-4CB8-48F9-BDD2-7B5D90A203EB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45231" y="6674170"/>
            <a:ext cx="1710214" cy="383381"/>
          </a:xfrm>
          <a:prstGeom prst="rect">
            <a:avLst/>
          </a:prstGeom>
        </p:spPr>
        <p:txBody>
          <a:bodyPr vert="horz" lIns="81976" tIns="40988" rIns="81976" bIns="40988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0484" y="6674170"/>
            <a:ext cx="1260158" cy="383381"/>
          </a:xfrm>
          <a:prstGeom prst="rect">
            <a:avLst/>
          </a:prstGeom>
        </p:spPr>
        <p:txBody>
          <a:bodyPr vert="horz" lIns="81976" tIns="40988" rIns="81976" bIns="40988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467A3-CD2F-447F-82EC-D87DAE7CBD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34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19760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7410" indent="-307410" algn="l" defTabSz="819760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66055" indent="-256175" algn="l" defTabSz="819760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4700" indent="-204940" algn="l" defTabSz="81976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434579" indent="-204940" algn="l" defTabSz="81976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44459" indent="-204940" algn="l" defTabSz="81976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54339" indent="-204940" algn="l" defTabSz="8197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64219" indent="-204940" algn="l" defTabSz="8197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4099" indent="-204940" algn="l" defTabSz="8197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83978" indent="-204940" algn="l" defTabSz="8197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9880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9760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9639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9519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9399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59279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69159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79038" algn="l" defTabSz="81976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" y="754"/>
            <a:ext cx="5398019" cy="719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55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2156" r="97614">
                        <a14:backgroundMark x1="31332" y1="41546" x2="31332" y2="41546"/>
                        <a14:backgroundMark x1="35104" y1="39700" x2="35104" y2="39700"/>
                        <a14:backgroundMark x1="26328" y1="61339" x2="26328" y2="61339"/>
                        <a14:backgroundMark x1="51886" y1="60877" x2="51886" y2="60877"/>
                        <a14:backgroundMark x1="66359" y1="42816" x2="66359" y2="42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" y="754"/>
            <a:ext cx="5398019" cy="719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2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" y="754"/>
            <a:ext cx="5398019" cy="719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3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385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20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1694" r="100000">
                        <a14:backgroundMark x1="38337" y1="66936" x2="38337" y2="66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47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4850" r="89992">
                        <a14:backgroundMark x1="31409" y1="45528" x2="31409" y2="45528"/>
                        <a14:backgroundMark x1="48961" y1="68667" x2="48961" y2="68667"/>
                        <a14:backgroundMark x1="70362" y1="44201" x2="70362" y2="44201"/>
                        <a14:backgroundMark x1="50346" y1="77553" x2="50346" y2="77553"/>
                        <a14:backgroundMark x1="48268" y1="78996" x2="48268" y2="78996"/>
                        <a14:backgroundMark x1="37952" y1="79573" x2="37952" y2="79573"/>
                        <a14:backgroundMark x1="75982" y1="65032" x2="75982" y2="65032"/>
                        <a14:backgroundMark x1="21401" y1="65782" x2="21401" y2="65782"/>
                        <a14:backgroundMark x1="32871" y1="79804" x2="32871" y2="798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6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4157" r="99153">
                        <a14:backgroundMark x1="34103" y1="46913" x2="34103" y2="46913"/>
                        <a14:backgroundMark x1="74750" y1="45355" x2="74750" y2="45355"/>
                        <a14:backgroundMark x1="49577" y1="64282" x2="49577" y2="64282"/>
                        <a14:backgroundMark x1="46112" y1="75014" x2="46112" y2="750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5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89960" l="0" r="96998">
                        <a14:backgroundMark x1="24095" y1="41431" x2="24095" y2="41431"/>
                        <a14:backgroundMark x1="61432" y1="39008" x2="61432" y2="39008"/>
                        <a14:backgroundMark x1="45804" y1="60704" x2="45804" y2="60704"/>
                        <a14:backgroundMark x1="48961" y1="74091" x2="48961" y2="740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09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96" b="89960" l="0" r="97614">
                        <a14:backgroundMark x1="52579" y1="60415" x2="52579" y2="604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75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09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11563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suchith.shetty19792@gmail.com</dc:creator>
  <cp:lastModifiedBy>suchith.shetty19792@gmail.com</cp:lastModifiedBy>
  <cp:revision>16</cp:revision>
  <dcterms:created xsi:type="dcterms:W3CDTF">2020-04-20T10:23:11Z</dcterms:created>
  <dcterms:modified xsi:type="dcterms:W3CDTF">2020-05-11T09:25:33Z</dcterms:modified>
</cp:coreProperties>
</file>

<file path=docProps/thumbnail.jpeg>
</file>